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987" r:id="rId3"/>
    <p:sldId id="993" r:id="rId4"/>
    <p:sldId id="994" r:id="rId5"/>
    <p:sldId id="1002" r:id="rId6"/>
    <p:sldId id="995" r:id="rId7"/>
    <p:sldId id="1003" r:id="rId8"/>
    <p:sldId id="1000" r:id="rId9"/>
    <p:sldId id="1005" r:id="rId10"/>
    <p:sldId id="988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2 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Good morning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Period 3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Rhyme 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646" y="2368236"/>
            <a:ext cx="10057134" cy="120477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203132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从方框中选择合适的句子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2788" hangingPunct="0">
              <a:spcAft>
                <a:spcPts val="0"/>
              </a:spcAft>
              <a:tabLst>
                <a:tab pos="4049713" algn="l"/>
                <a:tab pos="59166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 afternoon, Su Hai.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Good morning, Yang Ling.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2788" hangingPunct="0">
              <a:spcAft>
                <a:spcPts val="0"/>
              </a:spcAft>
              <a:tabLst>
                <a:tab pos="4049713" algn="l"/>
                <a:tab pos="59166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Good morning, Liu Tao. 	D. Good afternoon, Wang Bing.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040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6081" y="836712"/>
            <a:ext cx="10955710" cy="775194"/>
          </a:xfrm>
          <a:prstGeom prst="rect">
            <a:avLst/>
          </a:prstGeom>
        </p:spPr>
      </p:pic>
      <p:pic>
        <p:nvPicPr>
          <p:cNvPr id="4" name="cz24.jpg" descr="id:214749155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10631" y="3861048"/>
            <a:ext cx="4536504" cy="1429650"/>
          </a:xfrm>
          <a:prstGeom prst="rect">
            <a:avLst/>
          </a:prstGeom>
        </p:spPr>
      </p:pic>
      <p:pic>
        <p:nvPicPr>
          <p:cNvPr id="5" name="cz25.jpg" descr="id:2147491560;FounderCES"/>
          <p:cNvPicPr/>
          <p:nvPr/>
        </p:nvPicPr>
        <p:blipFill>
          <a:blip r:embed="rId5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46221" y="3789040"/>
            <a:ext cx="4897650" cy="1634209"/>
          </a:xfrm>
          <a:prstGeom prst="rect">
            <a:avLst/>
          </a:prstGeom>
        </p:spPr>
      </p:pic>
      <p:sp>
        <p:nvSpPr>
          <p:cNvPr id="7" name="内容占位符 4"/>
          <p:cNvSpPr txBox="1">
            <a:spLocks/>
          </p:cNvSpPr>
          <p:nvPr/>
        </p:nvSpPr>
        <p:spPr bwMode="auto">
          <a:xfrm>
            <a:off x="442006" y="5229200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左图是刘涛和杨玲在互相问好。故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B,2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；右图是苏海和王兵在互相问好。故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D,4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558702" y="3913892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744198" y="467142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815286" y="391389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71670" y="450912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580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9472"/>
            <a:ext cx="11485848" cy="130317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判断下列图片与所听内容是否相符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相符的画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 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不相符的画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 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02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052736"/>
            <a:ext cx="11453495" cy="655320"/>
          </a:xfrm>
          <a:prstGeom prst="rect">
            <a:avLst/>
          </a:prstGeom>
        </p:spPr>
      </p:pic>
      <p:pic>
        <p:nvPicPr>
          <p:cNvPr id="4" name="e08.jpg" descr="id:214749137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487694" y="1862862"/>
            <a:ext cx="421258" cy="421258"/>
          </a:xfrm>
          <a:prstGeom prst="rect">
            <a:avLst/>
          </a:prstGeom>
        </p:spPr>
      </p:pic>
      <p:pic>
        <p:nvPicPr>
          <p:cNvPr id="5" name="e09.jpg" descr="id:214749138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710830" y="2559964"/>
            <a:ext cx="444236" cy="444236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3148868"/>
            <a:ext cx="10885050" cy="248072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18542" y="5615885"/>
            <a:ext cx="36192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Hello. I’m Wang Bing.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790950" y="5649332"/>
            <a:ext cx="27911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Good morning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455246" y="5641064"/>
            <a:ext cx="29706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Good afternoon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335566" y="5649332"/>
            <a:ext cx="28437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Hello, Yang Ling.</a:t>
            </a:r>
            <a:endParaRPr lang="zh-CN" altLang="en-US" dirty="0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14686" y="4897984"/>
            <a:ext cx="636361" cy="66480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95006" y="4906333"/>
            <a:ext cx="661249" cy="65413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91350" y="4906333"/>
            <a:ext cx="661249" cy="654137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39807" y="4906333"/>
            <a:ext cx="636361" cy="664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给下列句子排序。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How do you do?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night.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morning to you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Hello. I’m Yang Ling.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evening.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03118" y="1484784"/>
            <a:ext cx="38298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Good morning to you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303118" y="2157619"/>
            <a:ext cx="2002471" cy="5284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Good night.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303118" y="2835686"/>
            <a:ext cx="28520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How do you do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303118" y="3514452"/>
            <a:ext cx="23791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Good evening.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303118" y="4115445"/>
            <a:ext cx="34930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Hello. I’m Yang Ling.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036358" y="1514317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3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018070" y="213912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2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024516" y="2773071"/>
            <a:ext cx="3642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1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033660" y="344606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5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982638" y="407190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小朋友们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我们一起单词探险吧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仔细看图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在字母里圈出对应单词。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143798" y="899586"/>
            <a:ext cx="3384376" cy="539031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598" y="2178829"/>
            <a:ext cx="9853544" cy="4130491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 bwMode="auto">
          <a:xfrm>
            <a:off x="3430910" y="2276872"/>
            <a:ext cx="5184576" cy="1080120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椭圆 5"/>
          <p:cNvSpPr/>
          <p:nvPr/>
        </p:nvSpPr>
        <p:spPr bwMode="auto">
          <a:xfrm>
            <a:off x="2710830" y="3573016"/>
            <a:ext cx="5184576" cy="1080120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椭圆 6"/>
          <p:cNvSpPr/>
          <p:nvPr/>
        </p:nvSpPr>
        <p:spPr bwMode="auto">
          <a:xfrm>
            <a:off x="3399652" y="5013176"/>
            <a:ext cx="6800010" cy="1080120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668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第一张图片展示的是早上太阳从海平面升起的场景，代表早上。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morning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意思是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早晨，上午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，与图片所表达的早上情景相对应。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第二张图片展示的是夜晚的场景，有月亮挂在天空，代表夜晚。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evening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意思是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傍晚，晚上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，和图片呈现的夜晚场景相符。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第三张图片展示的是白天稍晚些时候的场景，太阳位置表明是下午。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afternoon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意思是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下午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，与图片所表达的下午场景一致。</a:t>
            </a:r>
            <a:endParaRPr lang="zh-CN" altLang="zh-CN" sz="1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7933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7698"/>
            <a:ext cx="11485848" cy="57624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根据小朋友们的对话场景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为他们选择合适的句子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把句子序号填进括号内。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03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2863" y="908720"/>
            <a:ext cx="6598447" cy="620136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888896"/>
            <a:ext cx="11485848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>
              <a:lnSpc>
                <a:spcPct val="250000"/>
              </a:lnSpc>
              <a:spcAft>
                <a:spcPts val="0"/>
              </a:spcAft>
              <a:tabLst>
                <a:tab pos="4049713" algn="l"/>
                <a:tab pos="5564188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A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Good evening.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>
              <a:lnSpc>
                <a:spcPct val="250000"/>
              </a:lnSpc>
              <a:spcAft>
                <a:spcPts val="0"/>
              </a:spcAft>
              <a:tabLst>
                <a:tab pos="4049713" algn="l"/>
                <a:tab pos="5564188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Good night.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>
              <a:lnSpc>
                <a:spcPct val="250000"/>
              </a:lnSpc>
              <a:spcAft>
                <a:spcPts val="0"/>
              </a:spcAft>
              <a:tabLst>
                <a:tab pos="4049713" algn="l"/>
                <a:tab pos="5564188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Hello. I am Jack.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>
              <a:lnSpc>
                <a:spcPct val="250000"/>
              </a:lnSpc>
              <a:spcAft>
                <a:spcPts val="0"/>
              </a:spcAft>
              <a:tabLst>
                <a:tab pos="4049713" algn="l"/>
                <a:tab pos="5564188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400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Good afternoon.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>
              <a:lnSpc>
                <a:spcPct val="250000"/>
              </a:lnSpc>
              <a:spcAft>
                <a:spcPts val="0"/>
              </a:spcAft>
              <a:tabLst>
                <a:tab pos="4049713" algn="l"/>
                <a:tab pos="5564188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400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E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Good morning.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6" name="cz20.jpg" descr="id:214749151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990750" y="2119193"/>
            <a:ext cx="1063203" cy="589727"/>
          </a:xfrm>
          <a:prstGeom prst="rect">
            <a:avLst/>
          </a:prstGeom>
        </p:spPr>
      </p:pic>
      <p:pic>
        <p:nvPicPr>
          <p:cNvPr id="7" name="cz21.jpg" descr="id:214749151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062758" y="2852936"/>
            <a:ext cx="864096" cy="990110"/>
          </a:xfrm>
          <a:prstGeom prst="rect">
            <a:avLst/>
          </a:prstGeom>
        </p:spPr>
      </p:pic>
      <p:pic>
        <p:nvPicPr>
          <p:cNvPr id="8" name="cz22.jpg" descr="id:214749152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2078184" y="4044260"/>
            <a:ext cx="1154458" cy="746595"/>
          </a:xfrm>
          <a:prstGeom prst="rect">
            <a:avLst/>
          </a:prstGeom>
        </p:spPr>
      </p:pic>
      <p:pic>
        <p:nvPicPr>
          <p:cNvPr id="9" name="cz23.jpg" descr="id:2147491532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2087328" y="4962086"/>
            <a:ext cx="1011475" cy="595770"/>
          </a:xfrm>
          <a:prstGeom prst="rect">
            <a:avLst/>
          </a:prstGeom>
        </p:spPr>
      </p:pic>
      <p:pic>
        <p:nvPicPr>
          <p:cNvPr id="10" name="cz23a.jpg" descr="id:2147491539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1990750" y="5684071"/>
            <a:ext cx="1188360" cy="91380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01975" y="2268872"/>
            <a:ext cx="47801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500" dirty="0">
                <a:ea typeface="楷体" panose="02010609060101010101" pitchFamily="49" charset="-122"/>
              </a:rPr>
              <a:t>E </a:t>
            </a:r>
            <a:endParaRPr lang="zh-CN" altLang="en-US" sz="25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18556" y="3186688"/>
            <a:ext cx="477951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500" dirty="0">
                <a:ea typeface="楷体" panose="02010609060101010101" pitchFamily="49" charset="-122"/>
              </a:rPr>
              <a:t>A </a:t>
            </a:r>
            <a:endParaRPr lang="zh-CN" altLang="en-US" sz="25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43345" y="4104504"/>
            <a:ext cx="41549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500" dirty="0">
                <a:ea typeface="楷体" panose="02010609060101010101" pitchFamily="49" charset="-122"/>
              </a:rPr>
              <a:t>D</a:t>
            </a:r>
            <a:endParaRPr lang="zh-CN" altLang="en-US" sz="25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96022" y="5021444"/>
            <a:ext cx="39786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500" dirty="0">
                <a:ea typeface="楷体" panose="02010609060101010101" pitchFamily="49" charset="-122"/>
              </a:rPr>
              <a:t>B</a:t>
            </a:r>
            <a:endParaRPr lang="zh-CN" altLang="en-US" sz="25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71337" y="5975836"/>
            <a:ext cx="41549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500" dirty="0">
                <a:ea typeface="楷体" panose="02010609060101010101" pitchFamily="49" charset="-122"/>
              </a:rPr>
              <a:t>C</a:t>
            </a:r>
            <a:endParaRPr lang="zh-CN" altLang="en-US" sz="25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353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2934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图片为早上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点时，刘涛和杨玲在互道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早上好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图片为晚上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点时，一家人在吃晚餐。故选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图片为下午三点时，两个女孩在互道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下午好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图片为女孩夜间睡觉的情景。夜晚睡觉前要说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晚安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根据排除法可知，图片为男孩向女孩作自我介绍。故选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4487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203132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根据所给情景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当你早上在学校门口遇到埃米时，你可以说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 morning, Amy.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Good afternoon, Amy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514014" y="330356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在早上遇到埃米，可以说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早上好，埃米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 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213227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996222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当新同学莉莉介绍自己时，她会说：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Hello. I’m Lily.	B. Good afternoon, Lily.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550590" y="531101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新同学莉莉作自我介绍，要说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你好。我是莉莉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413095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6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138499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当莉莉晚上去你家吃晚饭时，你可以说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84363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Goodbye, Lily.	B. Good evening, Lily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514014" y="264679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晚上见到莉莉时，可以说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晚上好，莉莉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08926" y="152209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375644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当苏海晚上就寝时，她会和自己的妈妈说：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Goodbye, Mum.	B. Good night, Mum.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514014" y="460088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苏海晚上就寝前，可以和妈妈说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晚安，妈妈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00926" y="349208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707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829</Words>
  <Application>Microsoft Office PowerPoint</Application>
  <PresentationFormat>自定义</PresentationFormat>
  <Paragraphs>68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342</cp:revision>
  <dcterms:created xsi:type="dcterms:W3CDTF">2020-11-06T05:24:00Z</dcterms:created>
  <dcterms:modified xsi:type="dcterms:W3CDTF">2025-06-30T06:53:13Z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